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2" y="5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9224A3-BCC2-4FC5-A6CC-A83BBC2D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D4411A0-B29A-4B10-A0F9-1924B7013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B58F074-F6C1-47C7-93A7-745C9C52D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B397-2A8C-48A4-8A32-28A66FC11128}" type="datetimeFigureOut">
              <a:rPr lang="nb-NO" smtClean="0"/>
              <a:t>23.07.2019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3F0C14-7330-4FB1-8798-719923B6C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B277548-1260-4864-B91F-426BFF74E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6DB2-43B6-4173-983B-0D23469E41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1154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6597B9-951C-4B6F-88D1-76CCE7E8B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037D477-1FEC-4D3D-97D0-E24770AA9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CA35C04-1933-429F-842A-75241FD1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B397-2A8C-48A4-8A32-28A66FC11128}" type="datetimeFigureOut">
              <a:rPr lang="nb-NO" smtClean="0"/>
              <a:t>23.07.2019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B5A1DA2-F6EA-41E9-8246-1D7E07C6F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B63E15-3E4A-4711-B707-563EE8F8A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6DB2-43B6-4173-983B-0D23469E41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582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B46885D-2700-4582-8151-4829BDB4F6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B7B41D2-BDC3-4140-A381-C09CB4C98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9637E61-2E4B-4EED-88CA-7B66FCC5A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B397-2A8C-48A4-8A32-28A66FC11128}" type="datetimeFigureOut">
              <a:rPr lang="nb-NO" smtClean="0"/>
              <a:t>23.07.2019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77AFEA7-CFAD-424E-B424-0D702FDA4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7B0C7ED-4B98-4D78-8DA5-164C7E64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6DB2-43B6-4173-983B-0D23469E41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750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FBBDDF-2DE6-41BC-B399-C4C7E2877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98E194A-1021-4261-9765-F0DD03739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E1CF2C0-B615-4795-945D-78DB49120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B397-2A8C-48A4-8A32-28A66FC11128}" type="datetimeFigureOut">
              <a:rPr lang="nb-NO" smtClean="0"/>
              <a:t>23.07.2019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A915F5A-5474-405A-AD96-7B66B8D5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3AE4806-6146-4A29-9D81-CEA0FCC48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6DB2-43B6-4173-983B-0D23469E41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651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1E85E6-9C04-4914-95F1-D5A473A8F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B801B12-84E6-4975-B7C7-EAA927EC7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098EA6C-2F0D-40B5-BA2A-24181B3C6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B397-2A8C-48A4-8A32-28A66FC11128}" type="datetimeFigureOut">
              <a:rPr lang="nb-NO" smtClean="0"/>
              <a:t>23.07.2019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EBCD4CC-2497-4B08-8688-C12E98A40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6E1CD4B-6A53-4369-B296-24ABB09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6DB2-43B6-4173-983B-0D23469E41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964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2A09CE-B496-4FAB-A5AE-08EFE6771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BAE740F-7AE8-426C-B42C-F559824D5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A2B753E-04C5-4575-A2C5-E576AB838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DC202D2-709E-46A3-8351-F27C3B12F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B397-2A8C-48A4-8A32-28A66FC11128}" type="datetimeFigureOut">
              <a:rPr lang="nb-NO" smtClean="0"/>
              <a:t>23.07.2019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338B23E-B162-4D47-8EA3-0E536D1E2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0650470-195A-4907-BCA0-4C8AFA080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6DB2-43B6-4173-983B-0D23469E41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0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46F4C4-A1F4-4E4C-8277-B47445BEB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58881C5-6559-41A6-8352-DAAF69ADE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8FAC978-F703-42E3-B216-4BB0C3E12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11FE992-40F8-40D0-9870-505C5CC284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648E4C3-0DC2-4C96-9B6A-46C6A35E31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5236E3D-A98E-42A0-8D98-4BFD6C237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B397-2A8C-48A4-8A32-28A66FC11128}" type="datetimeFigureOut">
              <a:rPr lang="nb-NO" smtClean="0"/>
              <a:t>23.07.2019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C699691-5DD5-4B8A-B468-8792D787F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65491B1-EE65-4E0B-8CC8-C7E1B7955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6DB2-43B6-4173-983B-0D23469E41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366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AF9F3D-FB56-4972-96DB-A63A4CCC0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F1297B7-A66C-49C3-AAE8-95231F04A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B397-2A8C-48A4-8A32-28A66FC11128}" type="datetimeFigureOut">
              <a:rPr lang="nb-NO" smtClean="0"/>
              <a:t>23.07.2019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25EB4CE-9E3C-4A11-B53D-348202D62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434AE33-E6B8-4865-BF1A-D1F0694A6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6DB2-43B6-4173-983B-0D23469E41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527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861AC0F-C6EC-41DE-978A-66CF5EB3A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B397-2A8C-48A4-8A32-28A66FC11128}" type="datetimeFigureOut">
              <a:rPr lang="nb-NO" smtClean="0"/>
              <a:t>23.07.2019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7B882D4-0636-404D-876D-86F144639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50C85014-1687-4965-B958-8443C8F80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6DB2-43B6-4173-983B-0D23469E41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353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9ED535-DD4D-4971-A382-9BE3F2C7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ED6FF5F-77F4-4F46-9638-173AFE536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4587183-5CEA-4212-81EA-6489729AAE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E0B4B7F-1AFF-4A51-9373-BF68221E9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B397-2A8C-48A4-8A32-28A66FC11128}" type="datetimeFigureOut">
              <a:rPr lang="nb-NO" smtClean="0"/>
              <a:t>23.07.2019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1EA6F57-30B2-40E1-964B-E5129CAB4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B7C7ECE-8BBF-4626-AE73-E97F8A62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6DB2-43B6-4173-983B-0D23469E41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0181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678FB2-10D2-445F-8FC0-4D6A1A386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9020E11-EB11-4723-9F9A-8C15292ECA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BC940E4-CAB9-4F9C-8484-A3EEEB92B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FD5A68-093C-4B38-90A6-4094A51F0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B397-2A8C-48A4-8A32-28A66FC11128}" type="datetimeFigureOut">
              <a:rPr lang="nb-NO" smtClean="0"/>
              <a:t>23.07.2019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4CD34D4-9DA8-48A3-ACDA-5A5337FDA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520A75A-63C5-4DEB-9FD9-16EBF9EB7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C6DB2-43B6-4173-983B-0D23469E41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626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6F797D5-6D2B-466F-B2C2-E831451A4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7BC26CB-042C-4F8A-8860-24A8B868F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8938CD2-F6D9-41C8-A4EB-6D224EF8DA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FB397-2A8C-48A4-8A32-28A66FC11128}" type="datetimeFigureOut">
              <a:rPr lang="nb-NO" smtClean="0"/>
              <a:t>23.07.2019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7CD9939-5F11-4037-99B7-A7F6D50C5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9638BE0-8CDB-4F9D-9CCE-59004D3DF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C6DB2-43B6-4173-983B-0D23469E41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398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60E098A3-C393-4680-B2AF-D8B6C8329AC3}"/>
              </a:ext>
            </a:extLst>
          </p:cNvPr>
          <p:cNvPicPr/>
          <p:nvPr/>
        </p:nvPicPr>
        <p:blipFill rotWithShape="1">
          <a:blip r:embed="rId2"/>
          <a:srcRect l="19445" t="11089" r="19445" b="-684"/>
          <a:stretch/>
        </p:blipFill>
        <p:spPr bwMode="auto">
          <a:xfrm>
            <a:off x="1817225" y="41910"/>
            <a:ext cx="9711160" cy="67741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438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Postmottak</dc:creator>
  <cp:lastModifiedBy>Postmottak</cp:lastModifiedBy>
  <cp:revision>1</cp:revision>
  <dcterms:created xsi:type="dcterms:W3CDTF">2019-07-23T06:51:44Z</dcterms:created>
  <dcterms:modified xsi:type="dcterms:W3CDTF">2019-07-23T06:56:28Z</dcterms:modified>
</cp:coreProperties>
</file>